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68" r:id="rId2"/>
    <p:sldId id="269" r:id="rId3"/>
    <p:sldId id="273" r:id="rId4"/>
    <p:sldId id="275" r:id="rId5"/>
    <p:sldId id="270" r:id="rId6"/>
    <p:sldId id="272" r:id="rId7"/>
    <p:sldId id="266" r:id="rId8"/>
    <p:sldId id="257" r:id="rId9"/>
    <p:sldId id="262" r:id="rId10"/>
    <p:sldId id="263" r:id="rId11"/>
    <p:sldId id="267" r:id="rId12"/>
    <p:sldId id="261" r:id="rId13"/>
    <p:sldId id="274" r:id="rId14"/>
    <p:sldId id="271" r:id="rId15"/>
    <p:sldId id="25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65" autoAdjust="0"/>
    <p:restoredTop sz="94660"/>
  </p:normalViewPr>
  <p:slideViewPr>
    <p:cSldViewPr>
      <p:cViewPr varScale="1">
        <p:scale>
          <a:sx n="56" d="100"/>
          <a:sy n="56" d="100"/>
        </p:scale>
        <p:origin x="1564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AB91-137D-441D-719B-04982FA120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A3CBE-E9A5-51C6-3804-73104931EA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091598-9B40-4C0A-39D8-C09022D21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A7CEDB-663A-1974-2A6F-2860D1C0E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14827-5D46-150E-F6B6-FF34FDB6F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3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6A93D-8266-C53D-93E8-3AA631E13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69E346-4BD7-3DD1-BB9D-A4BEBA8C0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4F3D8-EE83-8F2B-9B9C-6DAA417C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0C8F3-5DF6-104C-BDDD-F811EF583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88E8D-C93B-FEC0-9563-14DB2135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64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5C62AB-0E70-2A36-D5B1-79F8CF9232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1A631-E020-3CF1-E2AE-152A4F49E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A28F87-755B-4E95-EF7E-39F841458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4E8CC-AB0B-6360-84FF-5EBE249A5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346B9-C4B7-B986-1C04-9FCACCED0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3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CE2BC-8BBE-53E2-48E6-46C0D120D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2970D-DA61-B73B-91DA-2610D6730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E6201-4BA7-8766-F23F-6867F70E5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163BE-FAF5-6A68-0CD6-6FA6D636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BBE7B-D20D-B70C-6E16-B0ED884AE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8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28C0-353D-ADD1-9D7B-16C398CD8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C55CA0-70FA-FDCE-1F0E-E7FE1007DA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DC600-30AF-D1BA-08DC-7F4964E5F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96A14-04AF-21CD-3323-18ED1D265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78C6A8-358B-A62C-6D5C-3411C168F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297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BD779-6EC2-F679-C403-9EAA38F0C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90E47-3F9D-696B-D884-461E70D5BE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B2085-2EB1-F670-00AE-81DA470C35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A61C43-B8B8-7875-E181-F4D0F87C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5FCF9C-6DE4-989D-BB68-EC701F9B2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47008-91AC-39C4-6CE8-23FB2A194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63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EF47F-504E-E082-1C53-FA72C56B6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8F0042-5552-86FB-D6ED-CF803FC6E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C0939-A5A8-6368-BAEC-D1E810C35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06658F-E713-FC70-2DEF-40DE59C15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CFEF51-8241-9B9B-7D23-D43CE125CF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11E39-5F92-52FE-3741-B7188484D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D05426-CE17-B222-5578-E6E6718EE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CD4A9-583B-C1A7-83C9-3634D19EA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6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FEEC5-59A0-848B-EBE4-AF8741988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8CEC1D-6C97-AC64-3693-D63AF3160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322167-7AEB-1FF7-433B-FF2439522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E2BF4C-B9F8-FC0E-7CE5-BFF8550F4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9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C5D6BC-26BD-D119-95D5-70FA3511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E6C6CE-1F15-930C-63AA-8121047AF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2C462-8821-37DD-5109-86C9C9118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591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7616-C452-D64D-7CB9-FB4AC68F6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C5688-0D12-AE83-61AB-07E4285E6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092BE7-EE5E-0C18-4BEF-B34796E71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F8DD0F-FE87-88C4-2DB7-0B781D961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C01616-CF90-E4BE-AC4F-0EFD95449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31F0B-20C2-9F12-E975-676760762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6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A51BC-929B-0682-8C79-2E1453CCD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E9E595-8EC8-E615-4B8C-DE0DDAF925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05D444-B273-51D2-866A-89D51EA4DF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671856-30A6-0C76-A9E7-F4AC30028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97ED23-635A-B9BB-8424-D07B2104D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928A25-D811-80B7-8F67-195CB97F1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101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3D171E-6B2E-6683-D692-3C3BCC8A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9A08-77B0-32AC-78C4-13B45096B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8DBBEA-5313-01D2-EA5A-F6FD62C09E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07D73-3EC0-AB05-64EE-05D8F1CD18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07AD2-F8C7-998A-B7C9-70DA5A9847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512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81000"/>
            <a:ext cx="7848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b="1" dirty="0" err="1">
                <a:solidFill>
                  <a:schemeClr val="accent3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স্বাগতম</a:t>
            </a:r>
            <a:endParaRPr lang="en-US" sz="13800" b="1" dirty="0">
              <a:solidFill>
                <a:schemeClr val="accent3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 descr="C:\Users\user\Desktop\Mamun 09\8968149484_3a273d58e8_z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2514600"/>
            <a:ext cx="6858000" cy="411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>
            <a:off x="3810000" y="1981200"/>
            <a:ext cx="2819400" cy="2819400"/>
          </a:xfrm>
          <a:prstGeom prst="rtTriangle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 flipH="1">
            <a:off x="990600" y="1981200"/>
            <a:ext cx="2819400" cy="2819400"/>
          </a:xfrm>
          <a:prstGeom prst="rtTriangl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 flipH="1">
            <a:off x="990600" y="1981200"/>
            <a:ext cx="2819400" cy="2819400"/>
          </a:xfrm>
          <a:prstGeom prst="rtTriangle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/>
          <p:cNvSpPr/>
          <p:nvPr/>
        </p:nvSpPr>
        <p:spPr>
          <a:xfrm rot="10800000">
            <a:off x="3810000" y="1981200"/>
            <a:ext cx="2819400" cy="2819400"/>
          </a:xfrm>
          <a:prstGeom prst="rtTriangl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57600" y="13329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2668" y="463463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4800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1734" y="473797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77000" y="1399784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1524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12192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066801"/>
            <a:ext cx="8001000" cy="1600199"/>
          </a:xfrm>
        </p:spPr>
        <p:txBody>
          <a:bodyPr/>
          <a:lstStyle/>
          <a:p>
            <a:r>
              <a:rPr lang="bn-BD" b="1" dirty="0">
                <a:latin typeface="NikoshBAN" pitchFamily="2" charset="0"/>
                <a:cs typeface="NikoshBAN" pitchFamily="2" charset="0"/>
              </a:rPr>
              <a:t>আয়তক্ষেত্রের ক্ষেত্রফল = দৈর্ঘ্য </a:t>
            </a:r>
            <a:r>
              <a:rPr lang="en-US" sz="4000" b="1" dirty="0"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4000" b="1" dirty="0">
                <a:latin typeface="NikoshBAN" pitchFamily="2" charset="0"/>
                <a:cs typeface="NikoshBAN" pitchFamily="2" charset="0"/>
              </a:rPr>
              <a:t> </a:t>
            </a:r>
            <a:r>
              <a:rPr lang="bn-BD" b="1" dirty="0">
                <a:latin typeface="NikoshBAN" pitchFamily="2" charset="0"/>
                <a:cs typeface="NikoshBAN" pitchFamily="2" charset="0"/>
              </a:rPr>
              <a:t>প্রস্থ</a:t>
            </a:r>
            <a:endParaRPr lang="en-US" b="1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229600" cy="1676400"/>
          </a:xfrm>
        </p:spPr>
        <p:txBody>
          <a:bodyPr>
            <a:normAutofit fontScale="92500" lnSpcReduction="20000"/>
          </a:bodyPr>
          <a:lstStyle/>
          <a:p>
            <a:r>
              <a:rPr lang="en-US" sz="4400" b="1" dirty="0" err="1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ত্রিভুজের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= </a:t>
            </a:r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১/২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39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আয়তক্ষেত্রের ক্ষেত্রফল</a:t>
            </a:r>
          </a:p>
          <a:p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      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=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১/২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দৈর্ঘ্য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4400" b="1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 err="1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প্রস্থ</a:t>
            </a:r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</a:p>
          <a:p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          </a:t>
            </a:r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=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১/২ </a:t>
            </a:r>
            <a:r>
              <a:rPr lang="en-US" sz="4400" b="1" dirty="0"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9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BC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400" b="1" dirty="0"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900" b="1" dirty="0">
                <a:solidFill>
                  <a:schemeClr val="accent1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AD</a:t>
            </a:r>
            <a:endParaRPr lang="bn-BD" sz="3900" b="1" dirty="0">
              <a:solidFill>
                <a:schemeClr val="accent1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endParaRPr lang="en-US" sz="4400" b="1" dirty="0">
              <a:solidFill>
                <a:srgbClr val="C00000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>
            <a:off x="3810000" y="1981200"/>
            <a:ext cx="2819400" cy="2819400"/>
          </a:xfrm>
          <a:prstGeom prst="rtTriangl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 flipH="1">
            <a:off x="990600" y="1981200"/>
            <a:ext cx="2819400" cy="2819400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 flipH="1">
            <a:off x="990600" y="1981200"/>
            <a:ext cx="2819400" cy="2819400"/>
          </a:xfrm>
          <a:prstGeom prst="rtTriangl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/>
          <p:cNvSpPr/>
          <p:nvPr/>
        </p:nvSpPr>
        <p:spPr>
          <a:xfrm rot="10800000">
            <a:off x="3810000" y="1981200"/>
            <a:ext cx="2819400" cy="2819400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57600" y="13329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2668" y="463463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4800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1734" y="473797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77000" y="1399784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1524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12192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124200" y="304800"/>
            <a:ext cx="304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n-BD" sz="4800" dirty="0">
                <a:solidFill>
                  <a:schemeClr val="accent4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দলীয় কাজ</a:t>
            </a:r>
            <a:endParaRPr lang="en-US" sz="4800" dirty="0">
              <a:solidFill>
                <a:schemeClr val="accent4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304800"/>
            <a:ext cx="7010400" cy="7694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4400" dirty="0">
                <a:solidFill>
                  <a:schemeClr val="accent1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মূল্যায়ন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3429000"/>
            <a:ext cx="5562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>
                <a:latin typeface="NikoshBAN" pitchFamily="2" charset="0"/>
                <a:cs typeface="NikoshBAN" pitchFamily="2" charset="0"/>
              </a:rPr>
              <a:t>আয়তক্ষের ক্ষেত্রফল=</a:t>
            </a:r>
            <a:endParaRPr lang="en-US" sz="4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057400"/>
            <a:ext cx="563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ত্রিভুজের ক্ষেত্রফল=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057400" y="3429000"/>
            <a:ext cx="4419600" cy="2895600"/>
          </a:xfrm>
          <a:prstGeom prst="triangle">
            <a:avLst>
              <a:gd name="adj" fmla="val 50454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685800"/>
            <a:ext cx="6705600" cy="181588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u="sng" dirty="0" err="1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বাড়ির</a:t>
            </a:r>
            <a:r>
              <a:rPr lang="en-US" sz="4800" u="sng" dirty="0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800" u="sng" dirty="0" err="1">
                <a:solidFill>
                  <a:schemeClr val="accent6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কাজ</a:t>
            </a:r>
            <a:endParaRPr lang="en-US" sz="4800" u="sng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নিম্নের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ত্রিভুজটির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দৈর্ঘ্য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পরিমাপ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করে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তার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        ও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উচ্চতা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নির্ণয়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কর</a:t>
            </a:r>
            <a:r>
              <a:rPr lang="en-US" sz="3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।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114800" y="2971800"/>
            <a:ext cx="45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76400" y="6172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629400" y="6248400"/>
            <a:ext cx="30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71800" y="4724400"/>
            <a:ext cx="60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৭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472440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>
                <a:latin typeface="NikoshBAN" pitchFamily="2" charset="0"/>
                <a:cs typeface="NikoshBAN" pitchFamily="2" charset="0"/>
              </a:rPr>
              <a:t>৭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38600" y="6324600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>
                <a:latin typeface="NikoshBAN" pitchFamily="2" charset="0"/>
                <a:cs typeface="NikoshBAN" pitchFamily="2" charset="0"/>
              </a:rPr>
              <a:t>৯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2590800"/>
            <a:ext cx="5943600" cy="186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11500" b="1" dirty="0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1500" b="1" dirty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457200"/>
            <a:ext cx="7696200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72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7200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828800"/>
            <a:ext cx="8991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/>
              <a:t>জাকারিয়া</a:t>
            </a:r>
            <a:r>
              <a:rPr lang="en-US" sz="3600" dirty="0"/>
              <a:t> </a:t>
            </a:r>
            <a:r>
              <a:rPr lang="en-US" sz="3600" dirty="0" err="1"/>
              <a:t>হোসেন</a:t>
            </a:r>
            <a:endParaRPr lang="bn-BD" sz="3200" dirty="0"/>
          </a:p>
          <a:p>
            <a:pPr algn="ctr"/>
            <a:r>
              <a:rPr lang="en-US" sz="3200" dirty="0" err="1">
                <a:latin typeface="NikoshBAN" pitchFamily="2" charset="0"/>
                <a:cs typeface="NikoshBAN" pitchFamily="2" charset="0"/>
              </a:rPr>
              <a:t>ইন্সট্রাক্টর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 (গনিত)</a:t>
            </a:r>
          </a:p>
          <a:p>
            <a:pPr algn="ctr"/>
            <a:r>
              <a:rPr lang="en-US" sz="3200" dirty="0" err="1"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টেকনিক্যাল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ও </a:t>
            </a:r>
            <a:r>
              <a:rPr lang="en-US" sz="3200" dirty="0" err="1">
                <a:latin typeface="NikoshBAN" pitchFamily="2" charset="0"/>
                <a:cs typeface="NikoshBAN" pitchFamily="2" charset="0"/>
              </a:rPr>
              <a:t>কলেজ</a:t>
            </a:r>
            <a:endParaRPr lang="bn-BD" sz="3200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3200" dirty="0" err="1">
                <a:latin typeface="NikoshBAN" pitchFamily="2" charset="0"/>
                <a:cs typeface="NikoshBAN" pitchFamily="2" charset="0"/>
              </a:rPr>
              <a:t>মাদারীপুর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  <a:p>
            <a:pPr algn="ctr"/>
            <a:endParaRPr lang="en-US" sz="3200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3200" dirty="0">
                <a:latin typeface="NikoshBAN" pitchFamily="2" charset="0"/>
                <a:cs typeface="NikoshBAN" pitchFamily="2" charset="0"/>
              </a:rPr>
              <a:t>বিষয় 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: 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গনিত</a:t>
            </a:r>
          </a:p>
          <a:p>
            <a:pPr algn="ctr"/>
            <a:r>
              <a:rPr lang="bn-BD" sz="3200" dirty="0">
                <a:latin typeface="NikoshBAN" pitchFamily="2" charset="0"/>
                <a:cs typeface="NikoshBAN" pitchFamily="2" charset="0"/>
              </a:rPr>
              <a:t>শ্রেনি</a:t>
            </a:r>
            <a:r>
              <a:rPr lang="en-US" sz="3200" dirty="0">
                <a:latin typeface="NikoshBAN" pitchFamily="2" charset="0"/>
                <a:cs typeface="NikoshBAN" pitchFamily="2" charset="0"/>
              </a:rPr>
              <a:t> :</a:t>
            </a:r>
            <a:r>
              <a:rPr lang="bn-BD" sz="3200" dirty="0">
                <a:latin typeface="NikoshBAN" pitchFamily="2" charset="0"/>
                <a:cs typeface="NikoshBAN" pitchFamily="2" charset="0"/>
              </a:rPr>
              <a:t>নবম</a:t>
            </a:r>
            <a:endParaRPr lang="en-US" sz="3200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3200" dirty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সাধারণ  পাঠঃ</a:t>
            </a:r>
            <a:r>
              <a:rPr lang="en-US" sz="3200" dirty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3200" dirty="0">
                <a:solidFill>
                  <a:schemeClr val="accent5"/>
                </a:solidFill>
                <a:latin typeface="NikoshBAN" pitchFamily="2" charset="0"/>
                <a:cs typeface="NikoshBAN" pitchFamily="2" charset="0"/>
              </a:rPr>
              <a:t>ত্রিভুজের ক্ষেত্রফল  </a:t>
            </a:r>
          </a:p>
          <a:p>
            <a:pPr algn="ctr"/>
            <a:endParaRPr lang="en-US" sz="3200" dirty="0">
              <a:latin typeface="NikoshBAN" pitchFamily="2" charset="0"/>
              <a:cs typeface="NikoshBAN" pitchFamily="2" charset="0"/>
            </a:endParaRPr>
          </a:p>
          <a:p>
            <a:endParaRPr lang="bn-BD" sz="3200" dirty="0">
              <a:solidFill>
                <a:schemeClr val="accent6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24400" y="28956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n-BD" dirty="0">
              <a:latin typeface="NikoshBAN" pitchFamily="2" charset="0"/>
              <a:cs typeface="NikoshBAN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0" presetClass="entr" presetSubtype="0" decel="10000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Mamun 09\area-rectangl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1" y="152400"/>
            <a:ext cx="4038599" cy="3124200"/>
          </a:xfrm>
          <a:prstGeom prst="rect">
            <a:avLst/>
          </a:prstGeom>
          <a:noFill/>
        </p:spPr>
      </p:pic>
      <p:pic>
        <p:nvPicPr>
          <p:cNvPr id="1027" name="Picture 3" descr="C:\Users\user\Desktop\Mamun 09\rectangl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429000"/>
            <a:ext cx="3962400" cy="3108960"/>
          </a:xfrm>
          <a:prstGeom prst="rect">
            <a:avLst/>
          </a:prstGeom>
          <a:noFill/>
        </p:spPr>
      </p:pic>
      <p:pic>
        <p:nvPicPr>
          <p:cNvPr id="1028" name="Picture 4" descr="C:\Users\user\Desktop\Mamun 09\triangle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3000" y="1219201"/>
            <a:ext cx="3962400" cy="419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0100" y="2743200"/>
            <a:ext cx="7543800" cy="92333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bn-BD" sz="5400" dirty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ত্রিভুজ ও ত্রিভুজ সংক্রান্ত </a:t>
            </a:r>
            <a:r>
              <a:rPr lang="en-US" sz="5400" dirty="0" err="1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সূ</a:t>
            </a:r>
            <a:r>
              <a:rPr lang="bn-BD" sz="5400" dirty="0">
                <a:solidFill>
                  <a:schemeClr val="accent3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ত্রাবলি </a:t>
            </a:r>
            <a:endParaRPr lang="en-US" sz="5400" dirty="0">
              <a:solidFill>
                <a:schemeClr val="accent3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533400"/>
            <a:ext cx="7848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err="1">
                <a:solidFill>
                  <a:schemeClr val="accent5">
                    <a:lumMod val="50000"/>
                  </a:schemeClr>
                </a:solidFill>
                <a:latin typeface="NikoshBAN" pitchFamily="2" charset="0"/>
                <a:cs typeface="NikoshBAN" pitchFamily="2" charset="0"/>
              </a:rPr>
              <a:t>শিখনফল</a:t>
            </a:r>
            <a:endParaRPr lang="bn-BD" sz="6000" dirty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endParaRPr lang="bn-BD" sz="6000" dirty="0">
              <a:solidFill>
                <a:schemeClr val="accent5">
                  <a:lumMod val="50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4000" dirty="0">
                <a:solidFill>
                  <a:srgbClr val="FF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এ </a:t>
            </a:r>
            <a:r>
              <a:rPr lang="en-US" sz="4000" b="1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পাঠ</a:t>
            </a:r>
            <a:r>
              <a:rPr lang="en-US" sz="4000" b="1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শেষে</a:t>
            </a:r>
            <a:r>
              <a:rPr lang="en-US" sz="4000" b="1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শিক্ষার্থীরা</a:t>
            </a:r>
            <a:r>
              <a:rPr lang="en-US" sz="4000" b="1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–</a:t>
            </a:r>
          </a:p>
          <a:p>
            <a:endParaRPr lang="en-US" sz="4000" b="1" dirty="0">
              <a:solidFill>
                <a:srgbClr val="0070C0"/>
              </a:solidFill>
              <a:latin typeface="NikoshBAN" pitchFamily="2" charset="0"/>
              <a:cs typeface="NikoshBAN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b="1" dirty="0">
                <a:solidFill>
                  <a:schemeClr val="accent1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ত্রিভুজের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নির্ণয়ের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সূত্রের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প্রমাণ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করতে              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পারবে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ত্রিভুজের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ক্ষেত্রফল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সংক্রান্ত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সমস্যা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সমাধান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                    </a:t>
            </a:r>
          </a:p>
          <a:p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করতে</a:t>
            </a:r>
            <a:r>
              <a:rPr lang="en-US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b="1" dirty="0" err="1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পারবে</a:t>
            </a:r>
            <a:r>
              <a:rPr lang="bn-BD" sz="4000" b="1" dirty="0">
                <a:solidFill>
                  <a:schemeClr val="tx2">
                    <a:lumMod val="75000"/>
                  </a:schemeClr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4000" b="1" dirty="0">
              <a:solidFill>
                <a:schemeClr val="tx2">
                  <a:lumMod val="75000"/>
                </a:schemeClr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>
            <a:off x="3810000" y="1981200"/>
            <a:ext cx="2819400" cy="2819400"/>
          </a:xfrm>
          <a:prstGeom prst="rt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 flipH="1">
            <a:off x="990600" y="1981200"/>
            <a:ext cx="2819400" cy="2819400"/>
          </a:xfrm>
          <a:prstGeom prst="rt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 flipH="1">
            <a:off x="990600" y="1981200"/>
            <a:ext cx="2819400" cy="2819400"/>
          </a:xfrm>
          <a:prstGeom prst="rt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/>
          <p:cNvSpPr/>
          <p:nvPr/>
        </p:nvSpPr>
        <p:spPr>
          <a:xfrm rot="10800000">
            <a:off x="3810000" y="1981200"/>
            <a:ext cx="2819400" cy="2819400"/>
          </a:xfrm>
          <a:prstGeom prst="rt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60732" y="13329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463463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4800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1734" y="4800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77000" y="1399784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1524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12192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4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>
            <a:off x="3810000" y="1981200"/>
            <a:ext cx="2819400" cy="2819400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 flipH="1">
            <a:off x="990600" y="1981200"/>
            <a:ext cx="2819400" cy="281940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 flipH="1">
            <a:off x="990600" y="1981200"/>
            <a:ext cx="2819400" cy="2819400"/>
          </a:xfrm>
          <a:prstGeom prst="rtTriangl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ight Triangle 18"/>
          <p:cNvSpPr/>
          <p:nvPr/>
        </p:nvSpPr>
        <p:spPr>
          <a:xfrm rot="10800000">
            <a:off x="3810000" y="1981200"/>
            <a:ext cx="2819400" cy="2819400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60732" y="13329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463463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4800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1734" y="4800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77000" y="1399784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1524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12192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>
            <a:off x="3810000" y="1905000"/>
            <a:ext cx="2819400" cy="2895600"/>
          </a:xfrm>
          <a:prstGeom prst="rt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 flipH="1">
            <a:off x="990600" y="1905000"/>
            <a:ext cx="2819400" cy="2895600"/>
          </a:xfrm>
          <a:prstGeom prst="rtTriangl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60732" y="13329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5800" y="463463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4800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1734" y="480060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1524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30" name="TextBox 29"/>
          <p:cNvSpPr txBox="1"/>
          <p:nvPr/>
        </p:nvSpPr>
        <p:spPr>
          <a:xfrm>
            <a:off x="914400" y="5410200"/>
            <a:ext cx="5562600" cy="10772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ABC-</a:t>
            </a:r>
            <a:r>
              <a:rPr lang="bn-BD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এর  ক্ষেত্রফল =</a:t>
            </a:r>
            <a:r>
              <a:rPr lang="en-US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১/২ </a:t>
            </a:r>
            <a:r>
              <a:rPr lang="en-US" sz="20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bn-BD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ভূমি</a:t>
            </a:r>
            <a:r>
              <a:rPr lang="bn-BD" sz="20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 </a:t>
            </a:r>
            <a:r>
              <a:rPr lang="bn-BD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উচচতা </a:t>
            </a:r>
            <a:r>
              <a:rPr lang="en-US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               		       </a:t>
            </a:r>
            <a:r>
              <a:rPr lang="bn-BD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=১/২</a:t>
            </a:r>
            <a:r>
              <a:rPr lang="en-US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36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BC </a:t>
            </a:r>
            <a:r>
              <a:rPr lang="en-US" sz="20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  <a:sym typeface="Symbol" panose="05050102010706020507" pitchFamily="18" charset="2"/>
              </a:rPr>
              <a:t></a:t>
            </a:r>
            <a:r>
              <a:rPr lang="en-US" sz="2000" dirty="0">
                <a:solidFill>
                  <a:srgbClr val="0070C0"/>
                </a:solidFill>
                <a:latin typeface="NikoshBAN" pitchFamily="2" charset="0"/>
                <a:cs typeface="NikoshBAN" pitchFamily="2" charset="0"/>
              </a:rPr>
              <a:t> 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0" grpId="0"/>
      <p:bldP spid="21" grpId="0"/>
      <p:bldP spid="22" grpId="0"/>
      <p:bldP spid="23" grpId="0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/>
        </p:nvSpPr>
        <p:spPr>
          <a:xfrm>
            <a:off x="3810000" y="1981200"/>
            <a:ext cx="2819400" cy="2819400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Triangle 14"/>
          <p:cNvSpPr/>
          <p:nvPr/>
        </p:nvSpPr>
        <p:spPr>
          <a:xfrm flipH="1">
            <a:off x="990600" y="1981200"/>
            <a:ext cx="2819400" cy="2819400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10800000" flipH="1">
            <a:off x="990600" y="1981200"/>
            <a:ext cx="2819400" cy="2819400"/>
          </a:xfrm>
          <a:prstGeom prst="rtTriangl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9" name="Right Triangle 18"/>
          <p:cNvSpPr/>
          <p:nvPr/>
        </p:nvSpPr>
        <p:spPr>
          <a:xfrm rot="10800000">
            <a:off x="3810000" y="1981200"/>
            <a:ext cx="2819400" cy="2819400"/>
          </a:xfrm>
          <a:prstGeom prst="rtTriangl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657600" y="1332978"/>
            <a:ext cx="53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82668" y="4634630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B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4800600"/>
            <a:ext cx="68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541734" y="4737970"/>
            <a:ext cx="53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D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77000" y="1399784"/>
            <a:ext cx="45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04800" y="15240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</p:txBody>
      </p:sp>
      <p:sp>
        <p:nvSpPr>
          <p:cNvPr id="29" name="TextBox 28"/>
          <p:cNvSpPr txBox="1"/>
          <p:nvPr/>
        </p:nvSpPr>
        <p:spPr>
          <a:xfrm>
            <a:off x="914400" y="1219200"/>
            <a:ext cx="914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Words>166</Words>
  <Application>Microsoft Office PowerPoint</Application>
  <PresentationFormat>On-screen Show (4:3)</PresentationFormat>
  <Paragraphs>70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NikoshBAN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আয়তক্ষেত্রের ক্ষেত্রফল = দৈর্ঘ্য  প্রস্থ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dell tast</cp:lastModifiedBy>
  <cp:revision>443</cp:revision>
  <dcterms:created xsi:type="dcterms:W3CDTF">2006-08-16T00:00:00Z</dcterms:created>
  <dcterms:modified xsi:type="dcterms:W3CDTF">2023-11-08T05:39:00Z</dcterms:modified>
</cp:coreProperties>
</file>