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8" r:id="rId2"/>
    <p:sldId id="269" r:id="rId3"/>
    <p:sldId id="273" r:id="rId4"/>
    <p:sldId id="275" r:id="rId5"/>
    <p:sldId id="270" r:id="rId6"/>
    <p:sldId id="272" r:id="rId7"/>
    <p:sldId id="266" r:id="rId8"/>
    <p:sldId id="257" r:id="rId9"/>
    <p:sldId id="262" r:id="rId10"/>
    <p:sldId id="263" r:id="rId11"/>
    <p:sldId id="267" r:id="rId12"/>
    <p:sldId id="261" r:id="rId13"/>
    <p:sldId id="274" r:id="rId14"/>
    <p:sldId id="271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94660"/>
  </p:normalViewPr>
  <p:slideViewPr>
    <p:cSldViewPr>
      <p:cViewPr varScale="1">
        <p:scale>
          <a:sx n="56" d="100"/>
          <a:sy n="56" d="100"/>
        </p:scale>
        <p:origin x="15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AB91-137D-441D-719B-04982FA12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A3CBE-E9A5-51C6-3804-73104931E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91598-9B40-4C0A-39D8-C09022D2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7CEDB-663A-1974-2A6F-2860D1C0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14827-5D46-150E-F6B6-FF34FDB6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A93D-8266-C53D-93E8-3AA631E13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9E346-4BD7-3DD1-BB9D-A4BEBA8C0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F3D8-EE83-8F2B-9B9C-6DAA417C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0C8F3-5DF6-104C-BDDD-F811EF58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88E8D-C93B-FEC0-9563-14DB2135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6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C62AB-0E70-2A36-D5B1-79F8CF923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1A631-E020-3CF1-E2AE-152A4F49E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8F87-755B-4E95-EF7E-39F84145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4E8CC-AB0B-6360-84FF-5EBE249A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346B9-C4B7-B986-1C04-9FCACCED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E2BC-8BBE-53E2-48E6-46C0D120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2970D-DA61-B73B-91DA-2610D6730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E6201-4BA7-8766-F23F-6867F70E5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163BE-FAF5-6A68-0CD6-6FA6D636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BE7B-D20D-B70C-6E16-B0ED884A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8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28C0-353D-ADD1-9D7B-16C398CD8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55CA0-70FA-FDCE-1F0E-E7FE1007D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DC600-30AF-D1BA-08DC-7F4964E5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96A14-04AF-21CD-3323-18ED1D26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8C6A8-358B-A62C-6D5C-3411C168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D779-6EC2-F679-C403-9EAA38F0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0E47-3F9D-696B-D884-461E70D5B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B2085-2EB1-F670-00AE-81DA470C3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61C43-B8B8-7875-E181-F4D0F87C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FCF9C-6DE4-989D-BB68-EC701F9B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47008-91AC-39C4-6CE8-23FB2A19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6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EF47F-504E-E082-1C53-FA72C56B6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F0042-5552-86FB-D6ED-CF803FC6E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C0939-A5A8-6368-BAEC-D1E810C35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6658F-E713-FC70-2DEF-40DE59C15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CFEF51-8241-9B9B-7D23-D43CE125C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11E39-5F92-52FE-3741-B7188484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D05426-CE17-B222-5578-E6E6718EE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CD4A9-583B-C1A7-83C9-3634D19EA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FEEC5-59A0-848B-EBE4-AF874198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CEC1D-6C97-AC64-3693-D63AF316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22167-7AEB-1FF7-433B-FF243952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2BF4C-B9F8-FC0E-7CE5-BFF8550F4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5D6BC-26BD-D119-95D5-70FA3511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E6C6CE-1F15-930C-63AA-8121047AF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2C462-8821-37DD-5109-86C9C911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9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7616-C452-D64D-7CB9-FB4AC68F6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C5688-0D12-AE83-61AB-07E4285E6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92BE7-EE5E-0C18-4BEF-B34796E71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8DD0F-FE87-88C4-2DB7-0B781D96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01616-CF90-E4BE-AC4F-0EFD95449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31F0B-20C2-9F12-E975-67676076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6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51BC-929B-0682-8C79-2E1453CC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9E595-8EC8-E615-4B8C-DE0DDAF92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5D444-B273-51D2-866A-89D51EA4D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1856-30A6-0C76-A9E7-F4AC3002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7ED23-635A-B9BB-8424-D07B2104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28A25-D811-80B7-8F67-195CB97F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0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D171E-6B2E-6683-D692-3C3BCC8A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9A08-77B0-32AC-78C4-13B45096B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DBBEA-5313-01D2-EA5A-F6FD62C09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07D73-3EC0-AB05-64EE-05D8F1CD1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07AD2-F8C7-998A-B7C9-70DA5A984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Mamun 09\8968149484_3a273d58e8_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14600"/>
            <a:ext cx="6858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7600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2668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1734" y="473797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1"/>
            <a:ext cx="8001000" cy="1600199"/>
          </a:xfrm>
        </p:spPr>
        <p:txBody>
          <a:bodyPr/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আয়তক্ষেত্রের ক্ষেত্রফল = দৈর্ঘ্য </a:t>
            </a:r>
            <a:r>
              <a:rPr lang="en-US" sz="4000" b="1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প্রস্থ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229600" cy="167640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১/২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39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আয়তক্ষেত্রের ক্ষেত্রফল</a:t>
            </a:r>
          </a:p>
          <a:p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১/২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১/২ </a:t>
            </a:r>
            <a:r>
              <a:rPr lang="en-US" sz="4400" b="1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BC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AD</a:t>
            </a:r>
            <a:endParaRPr lang="bn-BD" sz="39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7600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2668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1734" y="473797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24200" y="3048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7010400" cy="769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আয়তক্ষের ক্ষেত্রফল=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ত্রিভুজের ক্ষেত্রফল=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57400" y="3429000"/>
            <a:ext cx="4419600" cy="2895600"/>
          </a:xfrm>
          <a:prstGeom prst="triangle">
            <a:avLst>
              <a:gd name="adj" fmla="val 50454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685800"/>
            <a:ext cx="6705600" cy="181588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u="sng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ত্রিভুজটির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ও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2971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6172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62484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4724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4724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6324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590800"/>
            <a:ext cx="5943600" cy="186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76962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899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জাকারিয়া</a:t>
            </a:r>
            <a:r>
              <a:rPr lang="en-US" sz="3600" dirty="0"/>
              <a:t> </a:t>
            </a:r>
            <a:r>
              <a:rPr lang="en-US" sz="3600" dirty="0" err="1"/>
              <a:t>হোসেন</a:t>
            </a:r>
            <a:endParaRPr lang="bn-BD" sz="3200" dirty="0"/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(গনিত)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কলেজ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গনিত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নবম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সাধারণ  পাঠঃ</a:t>
            </a:r>
            <a:r>
              <a:rPr lang="en-US" sz="32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ত্রিভুজের ক্ষেত্রফল  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895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mun 09\area-rectang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152400"/>
            <a:ext cx="4038599" cy="3124200"/>
          </a:xfrm>
          <a:prstGeom prst="rect">
            <a:avLst/>
          </a:prstGeom>
          <a:noFill/>
        </p:spPr>
      </p:pic>
      <p:pic>
        <p:nvPicPr>
          <p:cNvPr id="1027" name="Picture 3" descr="C:\Users\user\Desktop\Mamun 09\rectang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29000"/>
            <a:ext cx="3962400" cy="3108960"/>
          </a:xfrm>
          <a:prstGeom prst="rect">
            <a:avLst/>
          </a:prstGeom>
          <a:noFill/>
        </p:spPr>
      </p:pic>
      <p:pic>
        <p:nvPicPr>
          <p:cNvPr id="1028" name="Picture 4" descr="C:\Users\user\Desktop\Mamun 09\triangle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19201"/>
            <a:ext cx="39624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2743200"/>
            <a:ext cx="7543800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 ও ত্রিভুজ সংক্রান্ত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54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ত্রাবলি 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334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6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–</a:t>
            </a:r>
          </a:p>
          <a:p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              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</a:p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0732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1734" y="4800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0732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1734" y="4800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05000"/>
            <a:ext cx="2819400" cy="28956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05000"/>
            <a:ext cx="2819400" cy="2895600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0732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1734" y="4800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914400" y="5410200"/>
            <a:ext cx="55626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ABC-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  ক্ষেত্রফল =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১/২ </a:t>
            </a:r>
            <a:r>
              <a:rPr lang="en-US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ভূমি</a:t>
            </a:r>
            <a:r>
              <a:rPr lang="bn-BD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 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উচচতা 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		       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=১/২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BC </a:t>
            </a:r>
            <a:r>
              <a:rPr lang="en-US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  <a:sym typeface="Symbol" panose="05050102010706020507" pitchFamily="18" charset="2"/>
              </a:rPr>
              <a:t></a:t>
            </a:r>
            <a:r>
              <a:rPr lang="en-US" sz="2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/>
      <p:bldP spid="21" grpId="0"/>
      <p:bldP spid="22" grpId="0"/>
      <p:bldP spid="23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flipH="1">
            <a:off x="990600" y="1981200"/>
            <a:ext cx="2819400" cy="28194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990600" y="1981200"/>
            <a:ext cx="2819400" cy="2819400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Right Triangle 18"/>
          <p:cNvSpPr/>
          <p:nvPr/>
        </p:nvSpPr>
        <p:spPr>
          <a:xfrm rot="10800000">
            <a:off x="3810000" y="1981200"/>
            <a:ext cx="2819400" cy="2819400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57600" y="1332978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2668" y="463463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4800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41734" y="473797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139978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524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21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166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আয়তক্ষেত্রের ক্ষেত্রফল = দৈর্ঘ্য  প্রস্থ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 tast</cp:lastModifiedBy>
  <cp:revision>443</cp:revision>
  <dcterms:created xsi:type="dcterms:W3CDTF">2006-08-16T00:00:00Z</dcterms:created>
  <dcterms:modified xsi:type="dcterms:W3CDTF">2023-11-08T05:39:00Z</dcterms:modified>
</cp:coreProperties>
</file>